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78"/>
  </p:notesMasterIdLst>
  <p:handoutMasterIdLst>
    <p:handoutMasterId r:id="rId79"/>
  </p:handoutMasterIdLst>
  <p:sldIdLst>
    <p:sldId id="266" r:id="rId2"/>
    <p:sldId id="664" r:id="rId3"/>
    <p:sldId id="666" r:id="rId4"/>
    <p:sldId id="665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0" r:id="rId19"/>
    <p:sldId id="681" r:id="rId20"/>
    <p:sldId id="682" r:id="rId21"/>
    <p:sldId id="683" r:id="rId22"/>
    <p:sldId id="684" r:id="rId23"/>
    <p:sldId id="685" r:id="rId24"/>
    <p:sldId id="686" r:id="rId25"/>
    <p:sldId id="687" r:id="rId26"/>
    <p:sldId id="688" r:id="rId27"/>
    <p:sldId id="689" r:id="rId28"/>
    <p:sldId id="690" r:id="rId29"/>
    <p:sldId id="691" r:id="rId30"/>
    <p:sldId id="692" r:id="rId31"/>
    <p:sldId id="693" r:id="rId32"/>
    <p:sldId id="694" r:id="rId33"/>
    <p:sldId id="695" r:id="rId34"/>
    <p:sldId id="696" r:id="rId35"/>
    <p:sldId id="697" r:id="rId36"/>
    <p:sldId id="699" r:id="rId37"/>
    <p:sldId id="698" r:id="rId38"/>
    <p:sldId id="700" r:id="rId39"/>
    <p:sldId id="701" r:id="rId40"/>
    <p:sldId id="702" r:id="rId41"/>
    <p:sldId id="703" r:id="rId42"/>
    <p:sldId id="704" r:id="rId43"/>
    <p:sldId id="705" r:id="rId44"/>
    <p:sldId id="706" r:id="rId45"/>
    <p:sldId id="707" r:id="rId46"/>
    <p:sldId id="708" r:id="rId47"/>
    <p:sldId id="709" r:id="rId48"/>
    <p:sldId id="710" r:id="rId49"/>
    <p:sldId id="711" r:id="rId50"/>
    <p:sldId id="712" r:id="rId51"/>
    <p:sldId id="713" r:id="rId52"/>
    <p:sldId id="714" r:id="rId53"/>
    <p:sldId id="715" r:id="rId54"/>
    <p:sldId id="716" r:id="rId55"/>
    <p:sldId id="717" r:id="rId56"/>
    <p:sldId id="718" r:id="rId57"/>
    <p:sldId id="719" r:id="rId58"/>
    <p:sldId id="720" r:id="rId59"/>
    <p:sldId id="721" r:id="rId60"/>
    <p:sldId id="722" r:id="rId61"/>
    <p:sldId id="723" r:id="rId62"/>
    <p:sldId id="724" r:id="rId63"/>
    <p:sldId id="725" r:id="rId64"/>
    <p:sldId id="726" r:id="rId65"/>
    <p:sldId id="727" r:id="rId66"/>
    <p:sldId id="728" r:id="rId67"/>
    <p:sldId id="729" r:id="rId68"/>
    <p:sldId id="730" r:id="rId69"/>
    <p:sldId id="731" r:id="rId70"/>
    <p:sldId id="732" r:id="rId71"/>
    <p:sldId id="733" r:id="rId72"/>
    <p:sldId id="735" r:id="rId73"/>
    <p:sldId id="736" r:id="rId74"/>
    <p:sldId id="737" r:id="rId75"/>
    <p:sldId id="738" r:id="rId76"/>
    <p:sldId id="739" r:id="rId77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E6E6"/>
    <a:srgbClr val="CC0099"/>
    <a:srgbClr val="FEFEFE"/>
    <a:srgbClr val="339966"/>
    <a:srgbClr val="009999"/>
    <a:srgbClr val="1C1C1C"/>
    <a:srgbClr val="008000"/>
    <a:srgbClr val="00CC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89964" autoAdjust="0"/>
  </p:normalViewPr>
  <p:slideViewPr>
    <p:cSldViewPr snapToGrid="0">
      <p:cViewPr varScale="1">
        <p:scale>
          <a:sx n="66" d="100"/>
          <a:sy n="66" d="100"/>
        </p:scale>
        <p:origin x="1050" y="66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2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63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67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65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4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26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12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35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0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98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35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72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39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7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17/01/2023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47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38" b="35581"/>
          <a:stretch/>
        </p:blipFill>
        <p:spPr>
          <a:xfrm>
            <a:off x="14288" y="57151"/>
            <a:ext cx="9144000" cy="682534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-247690" y="2218755"/>
            <a:ext cx="9143999" cy="2462213"/>
            <a:chOff x="-61442" y="2566700"/>
            <a:chExt cx="9143999" cy="2462213"/>
          </a:xfrm>
        </p:grpSpPr>
        <p:sp>
          <p:nvSpPr>
            <p:cNvPr id="3" name="CuadroTexto 2"/>
            <p:cNvSpPr txBox="1"/>
            <p:nvPr/>
          </p:nvSpPr>
          <p:spPr>
            <a:xfrm>
              <a:off x="-61442" y="2566700"/>
              <a:ext cx="9143999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 smtClean="0">
                  <a:ln w="19050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r>
                <a:rPr lang="es-MX" sz="4400" i="1" dirty="0" smtClean="0">
                  <a:ln w="19050">
                    <a:solidFill>
                      <a:schemeClr val="bg1"/>
                    </a:solidFill>
                  </a:ln>
                  <a:solidFill>
                    <a:srgbClr val="FF99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INFRAESTRUCTURA Y SERVICIOS PUBLICOS</a:t>
              </a:r>
              <a:endParaRPr lang="es-MX" sz="4400" i="1" dirty="0">
                <a:ln w="19050"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841943" y="5028913"/>
              <a:ext cx="7585657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0" y="0"/>
            <a:ext cx="9156489" cy="12102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1879" y="5705015"/>
            <a:ext cx="3680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GEORREFERENCIADO OBRAS PUBLICAS </a:t>
            </a:r>
          </a:p>
          <a:p>
            <a:r>
              <a:rPr lang="es-MX" sz="1400" dirty="0" smtClean="0">
                <a:solidFill>
                  <a:srgbClr val="FF0000"/>
                </a:solidFill>
              </a:rPr>
              <a:t>ACTUALIZACION A 17 DE ENERO DEL 2023 </a:t>
            </a:r>
            <a:endParaRPr lang="es-ES" sz="1400" dirty="0" smtClean="0">
              <a:solidFill>
                <a:srgbClr val="FF0000"/>
              </a:solidFill>
            </a:endParaRPr>
          </a:p>
          <a:p>
            <a:r>
              <a:rPr lang="es-MX" sz="1400" dirty="0" smtClean="0"/>
              <a:t>ING. JESUS ALFONSO BALLESTEROS FERNANDEZ </a:t>
            </a:r>
          </a:p>
          <a:p>
            <a:r>
              <a:rPr lang="es-MX" sz="1400" dirty="0" smtClean="0"/>
              <a:t>DIRECTOR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278" y="784231"/>
            <a:ext cx="2438759" cy="9663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11" y="288029"/>
            <a:ext cx="2726366" cy="2062999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207" y="-19353"/>
            <a:ext cx="4394225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TRES CAMIONES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$1,513,800.00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8,306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104" y="-19354"/>
            <a:ext cx="4326328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MOTOCONFORMADORA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$1,722,600.00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11,830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09" y="-19353"/>
            <a:ext cx="438928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77" y="-19353"/>
            <a:ext cx="4423256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RETROEXCAVADORAS Y UN CAMION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$1,886,400.00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8,965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15" y="-7630"/>
            <a:ext cx="4373817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LINEA RED Y 41 TOMAS DOMICILIARIAS EN PARTE ALTA DE LA PRIV. SALTILLO Y PRIV. BRAVO EN COL. EL PUEBLO.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$1,620,397.81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OP-SD-013/2022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131" t="15010" r="4675" b="10093"/>
          <a:stretch/>
        </p:blipFill>
        <p:spPr>
          <a:xfrm>
            <a:off x="568164" y="3598446"/>
            <a:ext cx="3260068" cy="21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15 ENTRE CALLE DOLORES Y 18 COL. HIPODROMO.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$1,007,907.83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408" t="13927" r="7695" b="12478"/>
          <a:stretch/>
        </p:blipFill>
        <p:spPr>
          <a:xfrm>
            <a:off x="736798" y="3630925"/>
            <a:ext cx="3060322" cy="21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NOGAL ENTRE CALLE CIPRES Y NARANJO EN COL. CAMPESTRE LOS ANGELES.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$751,860.00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1,490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4546" t="10450" r="7204" b="12373"/>
          <a:stretch/>
        </p:blipFill>
        <p:spPr>
          <a:xfrm>
            <a:off x="620533" y="3572876"/>
            <a:ext cx="2988669" cy="22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 SAN ANTONIO ENTRE CALLE GUADALUPE Y TOPE DE CALLE COL. CORDOBA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$1,507,005.00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689" t="13820" r="5482" b="8677"/>
          <a:stretch/>
        </p:blipFill>
        <p:spPr>
          <a:xfrm>
            <a:off x="661211" y="3631146"/>
            <a:ext cx="3085097" cy="21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PRIV. PROGRESO ENTRE CALLE PROGRESO Y TOPE DE CALLE EN COL. ZONA 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CENTRO.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$648,400.00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6344" t="17568" r="9071" b="14047"/>
          <a:stretch/>
        </p:blipFill>
        <p:spPr>
          <a:xfrm>
            <a:off x="468577" y="3569860"/>
            <a:ext cx="3213610" cy="22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TEODULO FLORES ENTRE CALLE DR. CARLOS VALDEZ Y TOPE CON CALLE COL. BUROCRATAS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$1,380,020.00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8778" t="16236" r="10041" b="10496"/>
          <a:stretch/>
        </p:blipFill>
        <p:spPr>
          <a:xfrm>
            <a:off x="669276" y="3719965"/>
            <a:ext cx="2990534" cy="20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6038" y="1250607"/>
            <a:ext cx="6858000" cy="43567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EN DIFERENTES VIALIDADES Y AREAS DE LA CIUDAD DE MONCLOVA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$1,376,931.60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3,058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90" y="-11724"/>
            <a:ext cx="4415291" cy="68697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UN CAMION CISTERNA PARA DIVERSAS ACTIVIDADES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$812,000.00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8,155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CAMIONES CISTERNA PARA DIVERSAS ACTIVIDADES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$1,392,000.00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7,506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6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727" y="-19353"/>
            <a:ext cx="4438273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0"/>
            <a:ext cx="442609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CANCHA DE FUTBOL AMERICANO Y BEISBOL INFANTIL EN LA UNIDAD DEPORTIVA NORA LETICIA ROCHA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$5,917,368.80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1,356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OP-SL-021/2022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55" y="3638377"/>
            <a:ext cx="337747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JOSE CASTALDI ENTRE CALLE ZAPOPAN RAMON Y FCO. COSS EN COL. JOSE DE LAS FUENTES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$1,559,061.00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877" t="17599" r="6126" b="11412"/>
          <a:stretch/>
        </p:blipFill>
        <p:spPr>
          <a:xfrm>
            <a:off x="482507" y="3628070"/>
            <a:ext cx="3233708" cy="21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2054"/>
          <a:stretch/>
        </p:blipFill>
        <p:spPr>
          <a:xfrm>
            <a:off x="4819345" y="-46900"/>
            <a:ext cx="4324655" cy="68187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PROGRAMA DE BACHEO EN DIFERENTES VIALIDADES DE LA CIUDAD (2DA.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$5,970,496.80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33,268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74" y="0"/>
            <a:ext cx="4505625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CORDON TRAPEZOIDAL EN CALLE CAMINO BORDO DE PANUCO ENTRE CALLE AVE. NATIVA Y DERECHO DE VIA DE TORRES DE CFE EN COL. ESTANCIAS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$362,227.40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9360" t="20579" r="3782" b="12014"/>
          <a:stretch/>
        </p:blipFill>
        <p:spPr>
          <a:xfrm>
            <a:off x="365161" y="3602049"/>
            <a:ext cx="3731826" cy="21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PUENTE EN AVE. ORIENTE ENTRE CALLE 16 Y CALLE 18 DE LA COL. HIPODROMO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$440,927.60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2,108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8684" t="15805" r="14642" b="12229"/>
          <a:stretch/>
        </p:blipFill>
        <p:spPr>
          <a:xfrm>
            <a:off x="468577" y="3618526"/>
            <a:ext cx="3470031" cy="21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AVE. SUR (TRAMO 2) ENTRE CALLE 11 Y CALLE 43 EN COL. GUERRERO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$4,366,523.37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2,709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0" y="-19353"/>
            <a:ext cx="4399608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TERMOPLASTICA EN DIFERENTES VIALIDADES DE LA CIUDAD.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$5,899,997.22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23,519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TENOCHTITLAN ENTRE CALLE PEDREGAL Y ESCUADRON 201 EN COL. CHINAMECA.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$409,950.00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DESMONTE DE TERRENO DEL ESTADO UBICADO EN CAMINO ANTIGUO A HERMANAS EN COL. RESIDENCIAL SAN LORENZO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$140,360.00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33318" t="19405" r="16309" b="12862"/>
          <a:stretch/>
        </p:blipFill>
        <p:spPr>
          <a:xfrm>
            <a:off x="782438" y="3624586"/>
            <a:ext cx="2851715" cy="21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9" y="-19353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FILOMENO NOLASCO Y JOSE OROZCO ENTRE CALLE FILOMENO NOLASCO Y AV. SEC. 147 Y AV. SECC. 147 ENTRE CALLE FILOMENO NOLASCO Y JULIO TORRES.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$3,233,923.24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4 ENTRE CALLE 7  Y CALLE 5 EN COL. OTILIO MONTAÑO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$386,050.00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PRIVADA LUCIO BLANCO ENTRE JUAN TOVAR Y TOPE DE CALLE COLONIA LEANDRO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$396,191.60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PRIV. MISSISIPI ENTRE CALLE RIO DE LA PLATA Y TOPE DE CALLE EN COL. AMPLIACION BRISAS DEL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$412,721.00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XXXX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0" y="0"/>
            <a:ext cx="425823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CALLE ACEROS ENTRE CALLE CASTAÑOS Y FERTILIZANTES Y CALLE CASTAÑOS ENTRE AV. INDUSTRIAL Y CALLE COMSA COL. INDUSTRIAL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$1,142,532.00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21077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EN CAMELLON CENTRAL EN AVE. EJERCITO MEXICANO ENTRE BLVD.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HAROLD </a:t>
            </a: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R. PAPE Y LIMITE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$565,030.00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5,860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9548" t="21445" r="12278" b="11473"/>
          <a:stretch/>
        </p:blipFill>
        <p:spPr>
          <a:xfrm>
            <a:off x="626222" y="3557089"/>
            <a:ext cx="2884223" cy="22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-19353"/>
            <a:ext cx="4444959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PRIVADA V. CARRANZA ENTRE JUAN TOVAR Y TOPE DE CALLE COL. LEANDRO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$534,060.00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8847" t="16743" r="8508" b="13244"/>
          <a:stretch/>
        </p:blipFill>
        <p:spPr>
          <a:xfrm>
            <a:off x="341039" y="3597847"/>
            <a:ext cx="3487193" cy="21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70" y="-19353"/>
            <a:ext cx="441763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AV. NOGAL ENTRE BLVD. HAROLD R. PAPE Y AV. 7 EN COL. SANTA MONICA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$4,639,980.00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6,535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9491" t="12051" r="4750" b="7516"/>
          <a:stretch/>
        </p:blipFill>
        <p:spPr>
          <a:xfrm>
            <a:off x="453156" y="3593659"/>
            <a:ext cx="3230355" cy="22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9220" r="5465" b="2403"/>
          <a:stretch/>
        </p:blipFill>
        <p:spPr>
          <a:xfrm rot="16200000">
            <a:off x="3481012" y="1175658"/>
            <a:ext cx="6857999" cy="44679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PROYECTO DE REGENERACION DE IMAGEN URBANA DE LA CALLE M. HIDALGO ZONA CENTRO MONCLOVA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$580,000.00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OP-UE-037/2022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75" y="3556758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88" y="-19353"/>
            <a:ext cx="441911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CALLE MATAMOROS ENTRE BLVD. FCO. I . MADERO  Y CALLE MOCTEZUMA EN COL. EL PUEBLO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$4,255,837.00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1,805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0778" t="14904" r="16942" b="10850"/>
          <a:stretch/>
        </p:blipFill>
        <p:spPr>
          <a:xfrm>
            <a:off x="559629" y="3599071"/>
            <a:ext cx="3201571" cy="21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07" y="-25100"/>
            <a:ext cx="3857625" cy="68479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PROGRAMA DE BACHEO EN DIFERENTES VIALIDADES DE LA CIUDAD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$3,971,202.00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32,160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OP-SF-003/2022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6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2" t="21538" r="12180" b="27864"/>
          <a:stretch/>
        </p:blipFill>
        <p:spPr>
          <a:xfrm>
            <a:off x="4676022" y="-19354"/>
            <a:ext cx="4467977" cy="68773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ESTUDIO DE INGENIERIA DE TRANSITO DEL PAR VIAL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$768,830.60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231,169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9" y="3597847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41" y="-24230"/>
            <a:ext cx="4336192" cy="682139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ATARJEA HACIA LA CALLE NOCHEBUENA Y 56 DESCARGAS PARA LA COL. UNIVERSITARIA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$5,974,073.72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224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OP-SD-040/2022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64%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854" t="21124" r="11729" b="15050"/>
          <a:stretch/>
        </p:blipFill>
        <p:spPr>
          <a:xfrm>
            <a:off x="357428" y="3597847"/>
            <a:ext cx="3421811" cy="21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401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REMODELACION, TERMINACION Y EQUIPAMIENTO DEL CENTRO COMUNITARIO EN EL EJIDO SALITRILLOS DEL MUNICIPIO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$470,406.33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EJIDO SALITRILLOS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OP-S5-041/2022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4818" t="14748" r="4002" b="11006"/>
          <a:stretch/>
        </p:blipFill>
        <p:spPr>
          <a:xfrm>
            <a:off x="468576" y="3597154"/>
            <a:ext cx="3036623" cy="20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 TITAN PARA DIVERSAS ACTIVIDADES EN LA CIUDAD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$278,400.00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6,380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75" y="3556758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AVE. EJERCITO NACIONAL ENTRE AVE. LEANDRO VALLE Y BLVD. HAROLD R. PAPE DE LA COL. REGINA Y SAN FRANCISCO (2a ETAPA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$433,215.85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10,450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7636" t="19654" r="16972" b="8380"/>
          <a:stretch/>
        </p:blipFill>
        <p:spPr>
          <a:xfrm>
            <a:off x="415380" y="3536221"/>
            <a:ext cx="3569656" cy="22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0"/>
            <a:ext cx="442609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ASFALTICA, CORDON TRAPEZOIDAL Y RECARPETEO EN CALLE JESUS MUÑOZ ENTRE CALLE BOGOTA Y MATAMOROS, Y CALLE BOGOTA- MERIDA ENTRE BLVD. FCO. I. MADERO Y BLVD. JUAREZ EN COL. EL PUEBLO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$4,146,360.00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1,586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3090" t="16054" r="7412" b="10677"/>
          <a:stretch/>
        </p:blipFill>
        <p:spPr>
          <a:xfrm>
            <a:off x="277258" y="3667471"/>
            <a:ext cx="3927683" cy="20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32 ENTRE CALLE 16 DE SEPTIEMBRE Y CALLE PABLO GLZ EN COL. AMPLIACION TIERRA Y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LIBERTAD.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$1,194,030.00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174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5441" t="12891" r="7958" b="10583"/>
          <a:stretch/>
        </p:blipFill>
        <p:spPr>
          <a:xfrm>
            <a:off x="661036" y="3548731"/>
            <a:ext cx="3002039" cy="2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ASFALTIA Y CORDON TRAPEZOIDAL EN CALLE 34 ENTRE CALLE 16 DE SEPTIEMBRE Y CALLE PABLO GLZ EN COL. AMPLIACION TIERRA Y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LIBERTAD. </a:t>
            </a: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$1,1039,756.00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35441" t="12891" r="7958" b="10583"/>
          <a:stretch/>
        </p:blipFill>
        <p:spPr>
          <a:xfrm>
            <a:off x="661036" y="3548731"/>
            <a:ext cx="3002039" cy="2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TERRACERIAS, PASTO Y ALUMBRADO PARA CANCHA DE FUTBOL AMERICANO "CLUB POTROS" EN LA COLONIA TECNOLOGICO DE LA CIUDAD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$5,123,854.56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1,502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OP-SL-047/2022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6385" t="18973" r="8846" b="6454"/>
          <a:stretch/>
        </p:blipFill>
        <p:spPr>
          <a:xfrm>
            <a:off x="628093" y="3560382"/>
            <a:ext cx="2912276" cy="22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0" y="-19353"/>
            <a:ext cx="4149969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JUAN CASTRO Y ARMANDO GARZA ENTRE AGUSTIN MILLAN Y LAS FLORES, CALLE LAS FLORES ENTRE ARMANDO GARZA Y ORQUIDEAS EN COL. BUENOS AIRES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$2,251,890.00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184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3596" t="14232" r="12001" b="13801"/>
          <a:stretch/>
        </p:blipFill>
        <p:spPr>
          <a:xfrm>
            <a:off x="637974" y="3597847"/>
            <a:ext cx="2965938" cy="22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9" y="0"/>
            <a:ext cx="441472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REPOSICION DE SUBCOLECTOR Y 15 DESCARGAS DOMICILIARIAS EN AVE. EJERCITO MEXICANO ENTRE AV. LEANDRO VALLE Y ZACATECAS DE LA COL. SAN FRANCISCO </a:t>
            </a:r>
            <a:endParaRPr lang="es-MX" sz="1600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$1,663,316.00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1,258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OP-SD-004/2022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4632" t="28441" r="9134" b="11226"/>
          <a:stretch/>
        </p:blipFill>
        <p:spPr>
          <a:xfrm>
            <a:off x="468577" y="3667471"/>
            <a:ext cx="3226573" cy="19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40 ENTRE CALLE 7 Y CALLE CORREGIDORA EN COL. 21 DE MARZO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$1,923,365.00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236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4775" t="18425" r="13203" b="25239"/>
          <a:stretch/>
        </p:blipFill>
        <p:spPr>
          <a:xfrm>
            <a:off x="456265" y="3631785"/>
            <a:ext cx="3329355" cy="20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42 ENTRE CALLE 9 Y CORREGIDORA, Y CALLE 9 ENTRE CALLE 40 Y 44 COL. 21 DE MARZO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$2,119,850.00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OP-SF-050/2022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8286" t="16051" r="11707" b="23706"/>
          <a:stretch/>
        </p:blipFill>
        <p:spPr>
          <a:xfrm>
            <a:off x="627832" y="3597847"/>
            <a:ext cx="3200400" cy="21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8" y="-19353"/>
            <a:ext cx="444064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 PROGRAMA DE BACHEO EN DIFERENTES VIALIDADES DE LA CIUDAD (3RA ETAPA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$3,497,400.00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15,831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OP-SF-051/2022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9" y="3573274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5" y="-19353"/>
            <a:ext cx="4336909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IMPERMEABILIZACION EN EL DIF MUNICIPAL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825838.5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1,850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OP-ZB-052/2022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4784" t="14629" r="15027" b="14707"/>
          <a:stretch/>
        </p:blipFill>
        <p:spPr>
          <a:xfrm>
            <a:off x="711041" y="3576716"/>
            <a:ext cx="2829328" cy="22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39" y="-19353"/>
            <a:ext cx="4331479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DE MATERIAL TRITURADO PARA CONSTRUCCION DE BASES EN DIVERSAS VIALIDADES DE LA CIUDAD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$428,350.88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3,323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OP-SF-053/2022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569" y="3573274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8" y="-19353"/>
            <a:ext cx="395501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TEODULO FLORES EN CALLE ULISES DAVILA Y FCO. COSS EN COL. JOSE DE LAS FUENTES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$3,015,850.00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276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OP-RV-SF-054/2022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7828" t="20431" r="11067" b="22907"/>
          <a:stretch/>
        </p:blipFill>
        <p:spPr>
          <a:xfrm>
            <a:off x="432964" y="3620063"/>
            <a:ext cx="3270739" cy="20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1326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REPOSICION DE ATARJEA Y 5 DESCARGAS DOMICILIARIAS EN CALLE PIPILA ENTRE CALLE HIDALGO Y PRIV. PROGRESO B DE LA ZONA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CENTRO.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$733,280.00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OP-SD-055/2022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7734" t="14957" r="7314" b="12750"/>
          <a:stretch/>
        </p:blipFill>
        <p:spPr>
          <a:xfrm>
            <a:off x="709880" y="3711907"/>
            <a:ext cx="2822126" cy="20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19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E INSTALACION DE ILUMINACION EN EL MONUMENTO FRANCISCO I. MADERO EN LA CD. DE MONCLOVA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$1,237,329.80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3,680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43685" t="19338" r="4826" b="19210"/>
          <a:stretch/>
        </p:blipFill>
        <p:spPr>
          <a:xfrm>
            <a:off x="484506" y="3673637"/>
            <a:ext cx="3167655" cy="21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254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COLOCACION DE MUROS DE CONTENSION EN EL BLVD. PAPE EN LA CD.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$137,895.00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21,608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OP-SE-057/2022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39" y="-19353"/>
            <a:ext cx="4356885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COLOCACION DE ARCILLA ROJA EN EL PANTEON GUADALUPE Y EN EL PANTEON DE SAGRADO CORAZON EN MONCLOVA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$192,151.00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13,000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OP-ZB-058/2022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41481" t="22818" r="16206" b="17590"/>
          <a:stretch/>
        </p:blipFill>
        <p:spPr>
          <a:xfrm>
            <a:off x="843694" y="3622493"/>
            <a:ext cx="2708032" cy="21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-19353"/>
            <a:ext cx="4426093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CONFORMACION DE DIFERENTES CALLES DE LA CIUDAD DE MONCLOVA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$2,449,734.40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40" y="-19354"/>
            <a:ext cx="4408659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5 DE MAYO ENTRE CALLE SECC. 147 Y CALLE JAIME NUNO EN COL. LEANDRO VALLE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$326,010.00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42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OP-HC-SF-059/2022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9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8118" t="20399" r="10044" b="19358"/>
          <a:stretch/>
        </p:blipFill>
        <p:spPr>
          <a:xfrm>
            <a:off x="462127" y="3577240"/>
            <a:ext cx="3317631" cy="21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PRIVADA ZARAGOZA ENTRE CALLE ZARAGOZA Y TOPE DE CALLE EN COL. ESTANCIAS DE SANTA ANA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$681,000.00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93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OP-HC-SF-060/2022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9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6723" t="22507" r="11072" b="15621"/>
          <a:stretch/>
        </p:blipFill>
        <p:spPr>
          <a:xfrm>
            <a:off x="484184" y="3633808"/>
            <a:ext cx="3168300" cy="211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TERRACERIAS, MUROS, ALUMBRADO Y MALLA PERIMETRAL PARA CANCHA DE FUTBOL SOCCER 11 EN COL. 21 DE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MARZO </a:t>
            </a: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DE LA CIUDAD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$3,271,650.00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2,256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OP-SL-061/2022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80%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80%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9946" t="22534" r="12612" b="20804"/>
          <a:stretch/>
        </p:blipFill>
        <p:spPr>
          <a:xfrm>
            <a:off x="517488" y="3605906"/>
            <a:ext cx="3206909" cy="21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3" y="-19353"/>
            <a:ext cx="4387057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EMILIANO ZAPATA Y POTRERO ENTRE CALLE SAN MARCOS Y AV. REVOLUCION., Y CALLE SAN MARCOS ENTRE CALLE E. ZAPATA Y POTRERO EN COL. LA AMISTAD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$3,146,830.00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310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OP-SF-062/2022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7265" t="18937" r="10715" b="13656"/>
          <a:stretch/>
        </p:blipFill>
        <p:spPr>
          <a:xfrm>
            <a:off x="816032" y="3527916"/>
            <a:ext cx="3012200" cy="21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REPOSICION DE ATARJEA Y 9 DESCARGAS EN CALLE HIDALGO ENTRE PIPILA Y PRIV. HIDALGO DE LA ZONA CENTRO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$418,782.00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OP-SD-063/2022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7350" t="19503" r="12827" b="15695"/>
          <a:stretch/>
        </p:blipFill>
        <p:spPr>
          <a:xfrm>
            <a:off x="652588" y="3597847"/>
            <a:ext cx="2982289" cy="21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22" y="0"/>
            <a:ext cx="4467977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ATARJEA Y 5 DESCARGAS EN CALLE NARCISOS ENTRE ROSAS Y AVE. LAS GRANJAS DE LA COL. ELSA HERNANDEZ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$165,244.20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OP-SD-064/2022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7165" t="12892" r="11180" b="16118"/>
          <a:stretch/>
        </p:blipFill>
        <p:spPr>
          <a:xfrm>
            <a:off x="761065" y="3549332"/>
            <a:ext cx="2933141" cy="226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0" y="-19353"/>
            <a:ext cx="4255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CANCHA LAS FLORES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$212,737.49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351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OP-SL-065/2022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40%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42220" t="20208" r="11438" b="15315"/>
          <a:stretch/>
        </p:blipFill>
        <p:spPr>
          <a:xfrm>
            <a:off x="677489" y="3527522"/>
            <a:ext cx="2965938" cy="2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CALLE GUANAJUATO ENTRE BVLD. JUAREZ Y CALLE OCAMPO EN COL. CHAMIZAL Y REGINA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3,123,250.00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OP-SF-066/2022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0812" t="12514" r="14420" b="25289"/>
          <a:stretch/>
        </p:blipFill>
        <p:spPr>
          <a:xfrm>
            <a:off x="323032" y="3574949"/>
            <a:ext cx="3505200" cy="22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25684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CAMELLON CENTRAL Y CORDONES EN AV. ORIENTE ENTRE AV. LAS TORRES A CALLE TOBOSOS DE LA COL. 21 DE MARZO Y LOMAS DE SAN MIGUEL EN LA CIUDAD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$1,074,870.00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2,504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OP-SE-067/2022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9473" t="14064" r="5575" b="24715"/>
          <a:stretch/>
        </p:blipFill>
        <p:spPr>
          <a:xfrm>
            <a:off x="468577" y="3616155"/>
            <a:ext cx="3516923" cy="22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PAVIMENTO HIDRAULICO EN LA CALLE NARCISOS ENTRE CALLE JUAN TOVAR Y NUBE, Y CALLE MATIAS RAMOS  ENTRE AV. LEANDRO VALLE Y JUAN TOVAR COL. ELSA HERNANDEZ Y LEANDRO VALLE EN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$4,008,120.00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220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OP-SF-068/2022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3439" t="14028" r="8970" b="17262"/>
          <a:stretch/>
        </p:blipFill>
        <p:spPr>
          <a:xfrm>
            <a:off x="531097" y="3985572"/>
            <a:ext cx="3179691" cy="181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EN EL AUDITORIO MUNICIPAL MILO MARTINEZ (ALBERCA) EN EL MUNICIPIO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$555,901.00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3,245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OP-SS-006/2022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7727" t="18103" r="9518" b="24260"/>
          <a:stretch/>
        </p:blipFill>
        <p:spPr>
          <a:xfrm>
            <a:off x="468577" y="3661009"/>
            <a:ext cx="3376246" cy="20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DE CAMELLON CENTRAL (CAMELLON ESTAMPADO CON CORDON APARENTE) EN COL. ASTURIAS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$1,751,865.00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2,508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OP-SE-069/2022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-19353"/>
            <a:ext cx="428407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4426" t="15521" r="6042" b="17723"/>
          <a:stretch/>
        </p:blipFill>
        <p:spPr>
          <a:xfrm>
            <a:off x="585614" y="3976525"/>
            <a:ext cx="3010864" cy="1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EULALIO GUTIERREZ (CUERPO LADO PONIENTE) ENTRE CALLE NIÑOS Y CARLOS VALDEZ… Y CALLE EULALIO GUTIERREZ ENTRE CARLOS VALDEZ Y LIMITE DE COLONIA EN COL.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BUROCRATAS.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$5,032,185.00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OP-SF-070/2022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1101" t="17133" r="14422" b="24251"/>
          <a:stretch/>
        </p:blipFill>
        <p:spPr>
          <a:xfrm>
            <a:off x="355336" y="3994544"/>
            <a:ext cx="3531214" cy="18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CALLE OAXACA ENTRE BLVD. HAROLD R. PAPE Y CALLE ZACATECAS EN COL. PINOS Y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REGINA.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$2,671,320.00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OP-SF-071/2022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5664" y="2958654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2972" t="13564" r="9437" b="17075"/>
          <a:stretch/>
        </p:blipFill>
        <p:spPr>
          <a:xfrm>
            <a:off x="478705" y="3734902"/>
            <a:ext cx="3201178" cy="18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40 ENTRE CALLE 3 Y CALLE 1° DE MAYO COL. 21 DE MARZO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$893,120.00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598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OP-RV-SF-072/2022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5713" t="17277" r="6221" b="23782"/>
          <a:stretch/>
        </p:blipFill>
        <p:spPr>
          <a:xfrm>
            <a:off x="468577" y="3988331"/>
            <a:ext cx="3183540" cy="18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HERMENEGILDO GALEANA ENTRE CALLE JAIME NUNO Y SECC. 147 EN COL. LEANDRO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$349,126.00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OP-SF-073/2022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7246" t="9287" r="12965" b="18421"/>
          <a:stretch/>
        </p:blipFill>
        <p:spPr>
          <a:xfrm>
            <a:off x="480037" y="3951648"/>
            <a:ext cx="3305029" cy="19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TERRACERIAS, PASTO Y ALUMBRADO PARA CANCHA DE FUTBOL AMERICANO CLUB ZORROS EN COLONIA GUADALUPE DE LA CIUDAD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5,762,935.00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2,380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OP-SL-074/2022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1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7631" t="15545" r="5402" b="20304"/>
          <a:stretch/>
        </p:blipFill>
        <p:spPr>
          <a:xfrm>
            <a:off x="856640" y="3940821"/>
            <a:ext cx="2961564" cy="18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TERRACERIAS, ACABADOS, BAÑOS Y ALUMBRADO PARA CANCHA DE FUTBOL AMERICANO Y FURBOL 11 EN COLONIA MEZQUITAL EN LA CIUDAD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$4,445,975.00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2,201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OP-SL-075/2022</a:t>
            </a:r>
            <a:endParaRPr lang="es-MX" sz="24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176227" y="3353451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8776" t="14763" r="7114" b="18481"/>
          <a:stretch/>
        </p:blipFill>
        <p:spPr>
          <a:xfrm>
            <a:off x="883465" y="4018899"/>
            <a:ext cx="2948724" cy="17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8" y="-38857"/>
            <a:ext cx="444064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SABINOS ENTRE CALLE NICOLAS BRAVO Y NOGALES EN COL. CAMPESTRE LOS ANGELES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$1,037,256.53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OP-SF-007/2022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45617" t="29307" r="4195" b="11101"/>
          <a:stretch/>
        </p:blipFill>
        <p:spPr>
          <a:xfrm>
            <a:off x="555994" y="3647654"/>
            <a:ext cx="3212123" cy="21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807" y="-19354"/>
            <a:ext cx="4380626" cy="68773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(1A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49299</TotalTime>
  <Words>3178</Words>
  <Application>Microsoft Office PowerPoint</Application>
  <PresentationFormat>Presentación en pantalla (4:3)</PresentationFormat>
  <Paragraphs>458</Paragraphs>
  <Slides>76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2" baseType="lpstr">
      <vt:lpstr>Arial</vt:lpstr>
      <vt:lpstr>Arial Black</vt:lpstr>
      <vt:lpstr>Calibri</vt:lpstr>
      <vt:lpstr>Calibri Light</vt:lpstr>
      <vt:lpstr>Swis721 BlkCn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Monicasectec</cp:lastModifiedBy>
  <cp:revision>2026</cp:revision>
  <cp:lastPrinted>2022-08-25T19:03:46Z</cp:lastPrinted>
  <dcterms:created xsi:type="dcterms:W3CDTF">2014-01-02T15:38:15Z</dcterms:created>
  <dcterms:modified xsi:type="dcterms:W3CDTF">2023-01-17T21:11:15Z</dcterms:modified>
</cp:coreProperties>
</file>